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09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8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75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849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5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47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2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0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27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9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1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6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0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0F20-4AFA-4292-95D2-E2D4B759CF5D}" type="datetimeFigureOut">
              <a:rPr lang="en-GB" smtClean="0"/>
              <a:t>12/03/2022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B7E15F-E97D-4B96-9437-98F1617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6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smillah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267516" cy="37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0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29ECF-6A61-4DE9-BE4B-E46929AEB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A220A-41AB-469D-AB69-26E947411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2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3790B-EDA6-44A3-88B8-A234FF8D7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2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309F0-0388-4172-91E2-125EA1F46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9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A4962-42C9-4BB2-8791-6E2100832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50567-FE51-493F-9349-9EE7ADBF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0CE724-1005-4248-9C2F-7A01008F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7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85736-B449-43CD-9E9A-16E407C21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8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36981-3A2C-4AE8-B23E-814286FF2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83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997B6-1F7C-40FB-B138-AB2CDC41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26863-F5B4-4747-95FB-479D7E5A6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11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AA279-2D99-46E4-9CB9-FF092D328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095B7-FA52-4EC8-9AC7-7523BA9FF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8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E7930-A2FA-4B73-94AA-76EB91AC2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71850-256F-4AD3-90AD-EAC07044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C7D118-40CD-4F4A-8FF2-B277620B5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C7302D-43C6-400C-BAA1-73C1AAC93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6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828522-66C9-41D9-984A-067E58F5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89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243408"/>
            <a:ext cx="10801200" cy="804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336704" cy="4622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33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31E306-62A0-4BFC-855A-A2433F16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0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978F10-5798-4081-BCCB-61E03186D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1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B7698A-B22C-47CE-BBF5-B69FB504F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EE9CC-55A8-49A3-85A5-8995C6D54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E96A0-C246-4D17-9284-D09B7D58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D179E2-C450-477D-A96B-AD923A75F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4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7D5A73-2058-494D-A09B-4DB85ED30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0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41</cp:revision>
  <dcterms:created xsi:type="dcterms:W3CDTF">2018-08-08T16:02:24Z</dcterms:created>
  <dcterms:modified xsi:type="dcterms:W3CDTF">2022-03-12T06:45:29Z</dcterms:modified>
</cp:coreProperties>
</file>